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170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F58CC-9752-4ED8-9140-204690036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E9F220-75C8-4ABD-AA6B-B865C4D71F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11BFC-6D94-4FE6-85E6-6D40E286B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8ACFF-ADDD-4167-8A04-E0E3D5B0D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F576D-5A89-4C64-A834-26CF5786E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04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4DD19-C03B-4673-93B0-0D97B3B0E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78289-A82D-4CF8-9D77-B58DA21BA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BA25-84FA-43A1-977C-A415D59EF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C1AF5-2CA4-4CC4-8303-1A790D20C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E3E37-CF42-41C7-8C51-C0EEB038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28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B058F-F1A8-4601-8A6E-61031F20B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30259-5F30-4092-8055-019149F37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B51FF-6637-4611-8590-3FA6C8C7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08CAD-40E6-47D6-BB07-9C01A6664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5BCF7-895A-4E09-B0D3-BF134F900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29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455DF-53C4-43D0-B625-439D06D94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A20B4-9317-4C1D-A218-B2C4FB502F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0627BE-F71C-4C44-80F9-C6C9013D5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976F3-C150-43BC-821B-AF1F45E45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4573A-2397-4E2B-AADE-905BA0B28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890F6A-790F-4460-B704-914C3E1DE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77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33559-D7EB-45E2-8C59-0C1D19882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BC8C9A-DEA3-40DF-89C3-B0C291DAD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1CDF14-D345-485D-A654-56D660BFD1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49643F-4C45-421E-AEE9-2FCB042940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7EA306-32D0-4FBC-A466-E432F0123B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976D69-B976-4410-8FE2-B0D2D7503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ED35D2-312B-4409-90B5-8D89A5051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5EE1DA-1E43-4BFE-A3F7-3E0FBBE6D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02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33CC9-116C-46F3-9A1B-368087DC0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60A69E-9C27-4CAA-8621-D3830E7EE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29EE95-878E-4C3F-A828-3DA8C2DC3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441379-2BEB-46EA-91DB-04DC329A9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766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5CCB6F-7781-47CE-B20E-60D09EAC6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364606-459C-4883-8C28-6D5A39360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B26ABD-FFFA-4114-A8A9-186EC8BD8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574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D4B67-8234-4A6A-9E29-DFED6889C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ADB0F-DCCF-4389-87E0-FD5975265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F1062-BAD8-41F1-8A49-BA006FF8D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F58DE-902B-4C9C-8AAA-889B78F3C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2BCC02-9F97-4967-B0A6-EF22236F3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622D01-74E1-4A8C-8029-08962AC2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909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47C1C-76B4-429C-B72D-54194F093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F41825-6692-40B3-856D-3A88283BB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E20CD-4BB5-486D-A1F3-CC3714CF95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709945-3F3E-4F91-877A-14A3456B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DEDE23-DC09-4640-BCC5-21090B7C7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E7A724-0986-4D8D-B8D6-FA03EDA3C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54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9287F-41DA-4B4C-B3C3-F99634143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85FB16-F845-469A-B1BB-2208152E98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2087E-DA9F-4D21-BB2E-593FB46E9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9D234-0965-49C7-BFA1-17F52F590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3A7FDF-DA23-49FC-A411-2CA664590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03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2E19EE-3211-49D1-84D7-EF2F34E7A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768586-20F1-49C4-AE6C-CE18697E73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EA9B05-19D6-4F74-8041-98525EA9C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51516-F74A-48F7-94F1-B953FAF2E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2A33C-550E-4CEC-B42D-C21CA3C4F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95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3E252A-0763-4481-B4B1-604FB75B7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72B29-4229-4EFA-A0E7-B484F1FE2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88821-3F22-4D93-B10C-2F0E6CF57A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5FAC6-E4F6-47D2-A774-A3E7F2FB027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C1D97-DC64-40C9-8E8A-26CCF8F8C4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91249-C3DC-4182-879F-A2C48760E6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BDF83-327E-4DE4-99F2-B86DC2D47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79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06050-1946-4239-A30D-1EDCA88EAC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3953E3-3FA4-4676-88A1-66565E760C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1B5100-F728-4A73-87B6-B4F3E3BF0485}"/>
              </a:ext>
            </a:extLst>
          </p:cNvPr>
          <p:cNvSpPr txBox="1"/>
          <p:nvPr/>
        </p:nvSpPr>
        <p:spPr>
          <a:xfrm>
            <a:off x="1" y="1122363"/>
            <a:ext cx="10832122" cy="4924425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ভর্তি চলিতেছে!      ভর্তি চলিতেছে!     ভর্তি চলিতেছে !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পল্লী জাগরণী মাধ্যমিক বিদ্যালয়ে গ্রাম –</a:t>
            </a:r>
            <a:r>
              <a:rPr lang="bn-BD" sz="3200">
                <a:latin typeface="NikoshBAN" panose="02000000000000000000" pitchFamily="2" charset="0"/>
                <a:cs typeface="NikoshBAN" panose="02000000000000000000" pitchFamily="2" charset="0"/>
              </a:rPr>
              <a:t>জাবড়া,ডাক-কাঞ্চননগর 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ডুমুরিয়া খুলনা । ৬ষ্ঠ থেকে ৯ম শ্রেণিতে ভর্তি চলিতেছে।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</a:t>
            </a:r>
            <a:r>
              <a:rPr lang="bn-BD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ভর্তি সংক্রান্ত তথ্যঃ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ভর্তি ফরম সংগ্রহ-২৫-১১-২০২৪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ফরম মূল্য-১১০/- টাকা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লটারির মাধ্যমে শিক্ষার্থী নির্বাচন করা হবে।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লটারির তারিখ-৩১-১২-২০২৪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ভর্তির তারিখ-০১-০১-২০২৫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803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56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NikoshBAN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Mahua</dc:creator>
  <cp:lastModifiedBy>Mahua</cp:lastModifiedBy>
  <cp:revision>8</cp:revision>
  <dcterms:created xsi:type="dcterms:W3CDTF">2024-11-21T14:24:55Z</dcterms:created>
  <dcterms:modified xsi:type="dcterms:W3CDTF">2024-11-21T15:24:50Z</dcterms:modified>
</cp:coreProperties>
</file>